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1" userDrawn="1">
          <p15:clr>
            <a:srgbClr val="A4A3A4"/>
          </p15:clr>
        </p15:guide>
        <p15:guide id="2" pos="5443" userDrawn="1">
          <p15:clr>
            <a:srgbClr val="A4A3A4"/>
          </p15:clr>
        </p15:guide>
        <p15:guide id="3" orient="horz" pos="34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E8EA"/>
    <a:srgbClr val="1D597B"/>
    <a:srgbClr val="1532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1424" y="56"/>
      </p:cViewPr>
      <p:guideLst>
        <p:guide orient="horz" pos="3861"/>
        <p:guide pos="5443"/>
        <p:guide orient="horz" pos="34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0695-30A6-419D-B4F4-9F9219C0000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E423-6E23-4364-AA80-06C1FE0A13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7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0695-30A6-419D-B4F4-9F9219C0000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E423-6E23-4364-AA80-06C1FE0A13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60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0695-30A6-419D-B4F4-9F9219C0000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E423-6E23-4364-AA80-06C1FE0A13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728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bg>
      <p:bgPr>
        <a:blipFill dpi="0" rotWithShape="1">
          <a:blip r:embed="rId2">
            <a:alphaModFix amt="40000"/>
            <a:lum/>
          </a:blip>
          <a:srcRect/>
          <a:stretch>
            <a:fillRect l="75000" t="76000" r="2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0695-30A6-419D-B4F4-9F9219C0000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E423-6E23-4364-AA80-06C1FE0A1390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2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blipFill dpi="0" rotWithShape="1">
          <a:blip r:embed="rId2">
            <a:alphaModFix amt="44000"/>
            <a:lum/>
          </a:blip>
          <a:srcRect/>
          <a:stretch>
            <a:fillRect l="75000" t="76000" r="2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0695-30A6-419D-B4F4-9F9219C0000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E423-6E23-4364-AA80-06C1FE0A13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985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bg>
      <p:bgPr>
        <a:blipFill dpi="0" rotWithShape="1">
          <a:blip r:embed="rId2">
            <a:alphaModFix amt="40000"/>
            <a:lum/>
          </a:blip>
          <a:srcRect/>
          <a:stretch>
            <a:fillRect l="75000" t="76000" r="2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0695-30A6-419D-B4F4-9F9219C0000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E423-6E23-4364-AA80-06C1FE0A13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222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bg>
      <p:bgPr>
        <a:blipFill dpi="0" rotWithShape="1">
          <a:blip r:embed="rId2">
            <a:alphaModFix amt="40000"/>
            <a:lum/>
          </a:blip>
          <a:srcRect/>
          <a:stretch>
            <a:fillRect l="75000" t="76000" r="2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0695-30A6-419D-B4F4-9F9219C0000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E423-6E23-4364-AA80-06C1FE0A13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84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Pr>
        <a:blipFill dpi="0" rotWithShape="1">
          <a:blip r:embed="rId2">
            <a:alphaModFix amt="40000"/>
            <a:lum/>
          </a:blip>
          <a:srcRect/>
          <a:stretch>
            <a:fillRect l="75000" t="76000" r="2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0695-30A6-419D-B4F4-9F9219C0000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E423-6E23-4364-AA80-06C1FE0A13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426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alphaModFix amt="40000"/>
            <a:lum/>
          </a:blip>
          <a:srcRect/>
          <a:stretch>
            <a:fillRect l="75000" t="76000" r="2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0695-30A6-419D-B4F4-9F9219C0000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E423-6E23-4364-AA80-06C1FE0A13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99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0695-30A6-419D-B4F4-9F9219C0000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E423-6E23-4364-AA80-06C1FE0A13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76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0695-30A6-419D-B4F4-9F9219C0000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E423-6E23-4364-AA80-06C1FE0A13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478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C0695-30A6-419D-B4F4-9F9219C0000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4E423-6E23-4364-AA80-06C1FE0A13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897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74018A-21FA-4E0D-BA12-8A079668FB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974FBDA-9904-4AC6-9862-F858FFBFA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43134"/>
            <a:ext cx="6858000" cy="1655762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</a:t>
            </a:r>
          </a:p>
          <a:p>
            <a:r>
              <a:rPr lang="en-US" altLang="zh-TW" dirty="0"/>
              <a:t>Society: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/>
              <a:t>Keyword: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40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9B5B17-AACA-4F4E-8914-BB6FD606E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99C955-CF29-4155-9AB3-93CD746F2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72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520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1109</TotalTime>
  <Words>7</Words>
  <Application>Microsoft Office PowerPoint</Application>
  <PresentationFormat>如螢幕大小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佈景主題</vt:lpstr>
      <vt:lpstr>Title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MinHsuan Li</dc:creator>
  <cp:lastModifiedBy>MinHsuan Li</cp:lastModifiedBy>
  <cp:revision>9</cp:revision>
  <dcterms:created xsi:type="dcterms:W3CDTF">2020-05-27T09:26:50Z</dcterms:created>
  <dcterms:modified xsi:type="dcterms:W3CDTF">2020-05-28T04:05:49Z</dcterms:modified>
</cp:coreProperties>
</file>